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53"/>
    <p:restoredTop sz="94694"/>
  </p:normalViewPr>
  <p:slideViewPr>
    <p:cSldViewPr>
      <p:cViewPr varScale="1">
        <p:scale>
          <a:sx n="71" d="100"/>
          <a:sy n="71" d="100"/>
        </p:scale>
        <p:origin x="200" y="4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25397" y="1777857"/>
            <a:ext cx="11034921" cy="6729999"/>
            <a:chOff x="3625397" y="1777857"/>
            <a:chExt cx="11034921" cy="67299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25397" y="1777857"/>
              <a:ext cx="11034921" cy="672999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66671" y="2256335"/>
            <a:ext cx="7328823" cy="228057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22596" y="4228594"/>
            <a:ext cx="9418611" cy="142015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37419" y="7726915"/>
            <a:ext cx="4442822" cy="4992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46368" y="6401128"/>
            <a:ext cx="1992978" cy="153143"/>
            <a:chOff x="8146368" y="6401128"/>
            <a:chExt cx="1992978" cy="153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700000">
              <a:off x="8146368" y="6401128"/>
              <a:ext cx="1992978" cy="1531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86075" y="7370265"/>
            <a:ext cx="3172089" cy="23119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25397" y="1777857"/>
            <a:ext cx="11034921" cy="6729999"/>
            <a:chOff x="3625397" y="1777857"/>
            <a:chExt cx="11034921" cy="67299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25397" y="1777857"/>
              <a:ext cx="11034921" cy="672999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66671" y="2163417"/>
            <a:ext cx="9922596" cy="231406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40232" y="4179336"/>
            <a:ext cx="6181636" cy="85596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37420" y="7275658"/>
            <a:ext cx="3921082" cy="5267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46368" y="5977435"/>
            <a:ext cx="1992978" cy="153143"/>
            <a:chOff x="8146368" y="5977435"/>
            <a:chExt cx="1992978" cy="153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700000">
              <a:off x="8146368" y="5977435"/>
              <a:ext cx="1992978" cy="15314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4286" y="1777857"/>
            <a:ext cx="8876190" cy="6729999"/>
            <a:chOff x="1314286" y="1777857"/>
            <a:chExt cx="8876190" cy="672999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860317" y="1777857"/>
              <a:ext cx="7784127" cy="6729999"/>
              <a:chOff x="1860317" y="1777857"/>
              <a:chExt cx="7784127" cy="672999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60317" y="1777857"/>
                <a:ext cx="7784127" cy="6729999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1908" y="2175803"/>
              <a:ext cx="6680902" cy="187570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29753" y="4256058"/>
              <a:ext cx="3651847" cy="506545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54563" y="7280896"/>
              <a:ext cx="3827522" cy="4559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51785" y="5066286"/>
            <a:ext cx="2552381" cy="153143"/>
            <a:chOff x="10051785" y="5066286"/>
            <a:chExt cx="2552381" cy="153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10051785" y="5066286"/>
              <a:ext cx="2552381" cy="153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78119" y="1815023"/>
            <a:ext cx="6372127" cy="8012145"/>
            <a:chOff x="12978119" y="1815023"/>
            <a:chExt cx="6372127" cy="801214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978171" y="1815023"/>
              <a:ext cx="6371945" cy="948696"/>
              <a:chOff x="12978171" y="1815023"/>
              <a:chExt cx="6371945" cy="94869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876525" y="1713377"/>
                <a:ext cx="1013749" cy="1116073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982631" y="1808839"/>
                <a:ext cx="1296763" cy="81835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978171" y="3228733"/>
              <a:ext cx="6371945" cy="948696"/>
              <a:chOff x="12978171" y="3228733"/>
              <a:chExt cx="6371945" cy="94869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876525" y="3127087"/>
                <a:ext cx="1107941" cy="1116073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982631" y="3217890"/>
                <a:ext cx="1961169" cy="87561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978171" y="4642442"/>
              <a:ext cx="6371945" cy="948696"/>
              <a:chOff x="12978171" y="4642442"/>
              <a:chExt cx="6371945" cy="94869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876525" y="4540796"/>
                <a:ext cx="1101165" cy="1116073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982631" y="4631595"/>
                <a:ext cx="1119302" cy="86844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978119" y="6057990"/>
              <a:ext cx="6372127" cy="945012"/>
              <a:chOff x="12978119" y="6057990"/>
              <a:chExt cx="6372127" cy="945012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876473" y="5956344"/>
                <a:ext cx="1161475" cy="1114231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982761" y="6082127"/>
                <a:ext cx="2619358" cy="786172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2978131" y="7472877"/>
              <a:ext cx="6372020" cy="942659"/>
              <a:chOff x="12978131" y="7472877"/>
              <a:chExt cx="6372020" cy="942659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876485" y="7371231"/>
                <a:ext cx="1121494" cy="1113054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982666" y="7461508"/>
                <a:ext cx="1999437" cy="87312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978140" y="8888656"/>
              <a:ext cx="6372013" cy="938513"/>
              <a:chOff x="12978140" y="8888656"/>
              <a:chExt cx="6372013" cy="938513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876494" y="8764977"/>
                <a:ext cx="406584" cy="428616"/>
              </a:xfrm>
              <a:prstGeom prst="rect">
                <a:avLst/>
              </a:prstGeom>
            </p:spPr>
          </p:pic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3982669" y="8896900"/>
                <a:ext cx="287001" cy="29311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92407" y="1021697"/>
            <a:ext cx="2766185" cy="344985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-1545744" y="4082479"/>
            <a:ext cx="5073836" cy="31166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40859" y="3015917"/>
            <a:ext cx="1657255" cy="100007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75154" y="3955086"/>
            <a:ext cx="5048763" cy="24263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86872" y="5430377"/>
            <a:ext cx="4198610" cy="19966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96223" y="2632050"/>
            <a:ext cx="8330095" cy="4720823"/>
            <a:chOff x="1896223" y="2632050"/>
            <a:chExt cx="8330095" cy="47208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6223" y="2632050"/>
              <a:ext cx="8330095" cy="472082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8344" y="1371077"/>
            <a:ext cx="3124099" cy="344985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-1547180" y="4083911"/>
            <a:ext cx="5073834" cy="30879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15897" y="2913240"/>
            <a:ext cx="2502034" cy="106590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373573" y="1444896"/>
            <a:ext cx="8752321" cy="8314705"/>
            <a:chOff x="7373573" y="1444896"/>
            <a:chExt cx="8752321" cy="83147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73573" y="1444896"/>
              <a:ext cx="8752321" cy="83147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09911" y="2300427"/>
            <a:ext cx="4132022" cy="1500441"/>
            <a:chOff x="8109911" y="2300427"/>
            <a:chExt cx="4132022" cy="15004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09911" y="2300427"/>
              <a:ext cx="4132022" cy="15004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433832" y="3977300"/>
            <a:ext cx="4162703" cy="2331114"/>
            <a:chOff x="11433832" y="3977300"/>
            <a:chExt cx="4162703" cy="23311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33832" y="3977300"/>
              <a:ext cx="4162703" cy="23311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79656" y="4633300"/>
            <a:ext cx="3392531" cy="2644572"/>
            <a:chOff x="8479656" y="4633300"/>
            <a:chExt cx="3392531" cy="26445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79656" y="4633300"/>
              <a:ext cx="3392531" cy="26445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43180" y="6909011"/>
            <a:ext cx="3397506" cy="1878754"/>
            <a:chOff x="10543180" y="6909011"/>
            <a:chExt cx="3397506" cy="187875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43180" y="6909011"/>
              <a:ext cx="3397506" cy="187875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-1547180" y="4083911"/>
            <a:ext cx="5073834" cy="3087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0859" y="599649"/>
            <a:ext cx="3120060" cy="344984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77469" y="2245640"/>
            <a:ext cx="3206627" cy="10233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53908" y="713253"/>
            <a:ext cx="14985922" cy="8791905"/>
            <a:chOff x="1653908" y="713253"/>
            <a:chExt cx="14985922" cy="8791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3908" y="713253"/>
              <a:ext cx="14985922" cy="879190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99703" y="579249"/>
            <a:ext cx="15086307" cy="9127216"/>
            <a:chOff x="1599703" y="579249"/>
            <a:chExt cx="15086307" cy="91272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99703" y="579249"/>
              <a:ext cx="15086307" cy="91272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24959" y="1420842"/>
            <a:ext cx="4780507" cy="983099"/>
            <a:chOff x="2224959" y="1420842"/>
            <a:chExt cx="4780507" cy="9830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24959" y="1420842"/>
              <a:ext cx="4780507" cy="9830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79657" y="4748184"/>
            <a:ext cx="2126400" cy="789345"/>
            <a:chOff x="8079657" y="4748184"/>
            <a:chExt cx="2126400" cy="7893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79657" y="4748184"/>
              <a:ext cx="2126400" cy="78934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1256" y="666460"/>
            <a:ext cx="15863202" cy="8952795"/>
            <a:chOff x="1211256" y="666460"/>
            <a:chExt cx="15863202" cy="89527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1256" y="666460"/>
              <a:ext cx="15863202" cy="895279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74595" y="203474"/>
            <a:ext cx="12439753" cy="9648584"/>
            <a:chOff x="2774595" y="203474"/>
            <a:chExt cx="12439753" cy="96485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74595" y="203474"/>
              <a:ext cx="12439753" cy="964858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-1547180" y="4083911"/>
            <a:ext cx="5073834" cy="3087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85686" y="199596"/>
            <a:ext cx="3161772" cy="344984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36848" y="2149849"/>
            <a:ext cx="2474869" cy="984994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398110" y="597710"/>
            <a:ext cx="28115638" cy="119720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161905" y="4660844"/>
            <a:ext cx="5579303" cy="182728"/>
            <a:chOff x="6161905" y="4660844"/>
            <a:chExt cx="5579303" cy="18272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61905" y="4660844"/>
              <a:ext cx="5579303" cy="1827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36190" y="5535130"/>
            <a:ext cx="5579303" cy="182728"/>
            <a:chOff x="7636190" y="5535130"/>
            <a:chExt cx="5579303" cy="1827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36190" y="5535130"/>
              <a:ext cx="5579303" cy="1827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60000" y="4982749"/>
            <a:ext cx="5579303" cy="182728"/>
            <a:chOff x="6160000" y="4982749"/>
            <a:chExt cx="5579303" cy="18272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60000" y="4982749"/>
              <a:ext cx="5579303" cy="182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28571" y="6379793"/>
            <a:ext cx="6464762" cy="203918"/>
            <a:chOff x="7628571" y="6379793"/>
            <a:chExt cx="6464762" cy="2039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28571" y="6379793"/>
              <a:ext cx="6464762" cy="2039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41905" y="7131320"/>
            <a:ext cx="6041282" cy="197859"/>
            <a:chOff x="8041905" y="7131320"/>
            <a:chExt cx="6041282" cy="19785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41905" y="7131320"/>
              <a:ext cx="6041282" cy="1978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28571" y="6689416"/>
            <a:ext cx="6472381" cy="203918"/>
            <a:chOff x="7628571" y="6689416"/>
            <a:chExt cx="6472381" cy="2039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28571" y="6689416"/>
              <a:ext cx="6472381" cy="2039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049524" y="7472273"/>
            <a:ext cx="6041282" cy="197859"/>
            <a:chOff x="8049524" y="7472273"/>
            <a:chExt cx="6041282" cy="19785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49524" y="7472273"/>
              <a:ext cx="6041282" cy="1978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638095" y="8180844"/>
            <a:ext cx="5432636" cy="182728"/>
            <a:chOff x="8638095" y="8180844"/>
            <a:chExt cx="5432636" cy="18272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38095" y="8180844"/>
              <a:ext cx="5432636" cy="18272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638095" y="9064654"/>
            <a:ext cx="5440256" cy="182728"/>
            <a:chOff x="8638095" y="9064654"/>
            <a:chExt cx="5440256" cy="18272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38095" y="9064654"/>
              <a:ext cx="5440256" cy="18272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362220" y="3754178"/>
            <a:ext cx="1712066" cy="187009"/>
            <a:chOff x="4362220" y="3754178"/>
            <a:chExt cx="1712066" cy="18700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62220" y="3754178"/>
              <a:ext cx="1712066" cy="18700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360315" y="4104654"/>
            <a:ext cx="1712066" cy="187009"/>
            <a:chOff x="4360315" y="4104654"/>
            <a:chExt cx="1712066" cy="18700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60315" y="4104654"/>
              <a:ext cx="1712066" cy="18700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726400" y="3718358"/>
            <a:ext cx="1611143" cy="33483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734018" y="4049790"/>
            <a:ext cx="1393589" cy="33483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764471" y="1924521"/>
            <a:ext cx="1383170" cy="1829657"/>
            <a:chOff x="9764471" y="1924521"/>
            <a:chExt cx="1383170" cy="182965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764471" y="1924521"/>
              <a:ext cx="1383170" cy="182965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380895" y="1905473"/>
            <a:ext cx="1383170" cy="1829657"/>
            <a:chOff x="13380895" y="1905473"/>
            <a:chExt cx="1383170" cy="182965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380895" y="1905473"/>
              <a:ext cx="1383170" cy="1829657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060607" y="2099558"/>
            <a:ext cx="860710" cy="1046225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677027" y="2080513"/>
            <a:ext cx="855100" cy="1046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Macintosh PowerPoint</Application>
  <PresentationFormat>사용자 지정</PresentationFormat>
  <Paragraphs>0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오은서</cp:lastModifiedBy>
  <cp:revision>2</cp:revision>
  <dcterms:created xsi:type="dcterms:W3CDTF">2022-04-07T20:44:53Z</dcterms:created>
  <dcterms:modified xsi:type="dcterms:W3CDTF">2022-04-07T11:49:41Z</dcterms:modified>
</cp:coreProperties>
</file>